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-82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C0CA5-78EB-A54D-9F40-460D2972A77A}" type="datetimeFigureOut">
              <a:rPr lang="en-US" smtClean="0"/>
              <a:t>11/08/16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86826-5F14-9A42-95C6-C11DF8A6A6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1443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C0CA5-78EB-A54D-9F40-460D2972A77A}" type="datetimeFigureOut">
              <a:rPr lang="en-US" smtClean="0"/>
              <a:t>11/08/16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86826-5F14-9A42-95C6-C11DF8A6A6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086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C0CA5-78EB-A54D-9F40-460D2972A77A}" type="datetimeFigureOut">
              <a:rPr lang="en-US" smtClean="0"/>
              <a:t>11/08/16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86826-5F14-9A42-95C6-C11DF8A6A6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1108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C0CA5-78EB-A54D-9F40-460D2972A77A}" type="datetimeFigureOut">
              <a:rPr lang="en-US" smtClean="0"/>
              <a:t>11/08/16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86826-5F14-9A42-95C6-C11DF8A6A6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469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C0CA5-78EB-A54D-9F40-460D2972A77A}" type="datetimeFigureOut">
              <a:rPr lang="en-US" smtClean="0"/>
              <a:t>11/08/16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86826-5F14-9A42-95C6-C11DF8A6A6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8777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C0CA5-78EB-A54D-9F40-460D2972A77A}" type="datetimeFigureOut">
              <a:rPr lang="en-US" smtClean="0"/>
              <a:t>11/08/16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86826-5F14-9A42-95C6-C11DF8A6A6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220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C0CA5-78EB-A54D-9F40-460D2972A77A}" type="datetimeFigureOut">
              <a:rPr lang="en-US" smtClean="0"/>
              <a:t>11/08/16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86826-5F14-9A42-95C6-C11DF8A6A6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085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C0CA5-78EB-A54D-9F40-460D2972A77A}" type="datetimeFigureOut">
              <a:rPr lang="en-US" smtClean="0"/>
              <a:t>11/08/16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86826-5F14-9A42-95C6-C11DF8A6A6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5210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C0CA5-78EB-A54D-9F40-460D2972A77A}" type="datetimeFigureOut">
              <a:rPr lang="en-US" smtClean="0"/>
              <a:t>11/08/16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86826-5F14-9A42-95C6-C11DF8A6A6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526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C0CA5-78EB-A54D-9F40-460D2972A77A}" type="datetimeFigureOut">
              <a:rPr lang="en-US" smtClean="0"/>
              <a:t>11/08/16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86826-5F14-9A42-95C6-C11DF8A6A6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201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C0CA5-78EB-A54D-9F40-460D2972A77A}" type="datetimeFigureOut">
              <a:rPr lang="en-US" smtClean="0"/>
              <a:t>11/08/16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86826-5F14-9A42-95C6-C11DF8A6A6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5963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C0CA5-78EB-A54D-9F40-460D2972A77A}" type="datetimeFigureOut">
              <a:rPr lang="en-US" smtClean="0"/>
              <a:t>11/08/16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086826-5F14-9A42-95C6-C11DF8A6A6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58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9503" y="1027305"/>
            <a:ext cx="7073535" cy="549856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93823" y="153796"/>
            <a:ext cx="8571978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err="1" smtClean="0"/>
              <a:t>Riduzione</a:t>
            </a:r>
            <a:r>
              <a:rPr lang="en-US" sz="3200" b="1" dirty="0" smtClean="0"/>
              <a:t> del </a:t>
            </a:r>
            <a:r>
              <a:rPr lang="en-US" sz="3200" b="1" dirty="0" err="1" smtClean="0"/>
              <a:t>rischio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relativo</a:t>
            </a:r>
            <a:r>
              <a:rPr lang="en-US" sz="3200" b="1" dirty="0" smtClean="0"/>
              <a:t> in </a:t>
            </a:r>
            <a:r>
              <a:rPr lang="en-US" sz="3200" b="1" dirty="0" err="1" smtClean="0"/>
              <a:t>funzione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dei</a:t>
            </a:r>
            <a:r>
              <a:rPr lang="en-US" sz="3200" b="1" dirty="0" smtClean="0"/>
              <a:t> MET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0185016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8</Words>
  <Application>Microsoft Macintosh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giuseppe aprile</dc:creator>
  <cp:lastModifiedBy>giuseppe aprile</cp:lastModifiedBy>
  <cp:revision>1</cp:revision>
  <dcterms:created xsi:type="dcterms:W3CDTF">2016-08-11T05:14:24Z</dcterms:created>
  <dcterms:modified xsi:type="dcterms:W3CDTF">2016-08-11T05:17:03Z</dcterms:modified>
</cp:coreProperties>
</file>