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3" d="100"/>
          <a:sy n="93" d="100"/>
        </p:scale>
        <p:origin x="-1128" y="-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F8D13-33DD-104E-98BD-8E9C4D63E3E1}" type="datetimeFigureOut">
              <a:rPr lang="en-US" smtClean="0"/>
              <a:t>07/04/16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9C440-374F-3440-9A1E-60B4274135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3765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F8D13-33DD-104E-98BD-8E9C4D63E3E1}" type="datetimeFigureOut">
              <a:rPr lang="en-US" smtClean="0"/>
              <a:t>07/04/16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9C440-374F-3440-9A1E-60B4274135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2946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F8D13-33DD-104E-98BD-8E9C4D63E3E1}" type="datetimeFigureOut">
              <a:rPr lang="en-US" smtClean="0"/>
              <a:t>07/04/16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9C440-374F-3440-9A1E-60B4274135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884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F8D13-33DD-104E-98BD-8E9C4D63E3E1}" type="datetimeFigureOut">
              <a:rPr lang="en-US" smtClean="0"/>
              <a:t>07/04/16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9C440-374F-3440-9A1E-60B4274135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8213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F8D13-33DD-104E-98BD-8E9C4D63E3E1}" type="datetimeFigureOut">
              <a:rPr lang="en-US" smtClean="0"/>
              <a:t>07/04/16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9C440-374F-3440-9A1E-60B4274135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2118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F8D13-33DD-104E-98BD-8E9C4D63E3E1}" type="datetimeFigureOut">
              <a:rPr lang="en-US" smtClean="0"/>
              <a:t>07/04/16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9C440-374F-3440-9A1E-60B4274135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493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F8D13-33DD-104E-98BD-8E9C4D63E3E1}" type="datetimeFigureOut">
              <a:rPr lang="en-US" smtClean="0"/>
              <a:t>07/04/16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9C440-374F-3440-9A1E-60B4274135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90220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F8D13-33DD-104E-98BD-8E9C4D63E3E1}" type="datetimeFigureOut">
              <a:rPr lang="en-US" smtClean="0"/>
              <a:t>07/04/16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9C440-374F-3440-9A1E-60B4274135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17510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F8D13-33DD-104E-98BD-8E9C4D63E3E1}" type="datetimeFigureOut">
              <a:rPr lang="en-US" smtClean="0"/>
              <a:t>07/04/16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9C440-374F-3440-9A1E-60B4274135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56656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F8D13-33DD-104E-98BD-8E9C4D63E3E1}" type="datetimeFigureOut">
              <a:rPr lang="en-US" smtClean="0"/>
              <a:t>07/04/16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9C440-374F-3440-9A1E-60B4274135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3997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F8D13-33DD-104E-98BD-8E9C4D63E3E1}" type="datetimeFigureOut">
              <a:rPr lang="en-US" smtClean="0"/>
              <a:t>07/04/16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9C440-374F-3440-9A1E-60B4274135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660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FF8D13-33DD-104E-98BD-8E9C4D63E3E1}" type="datetimeFigureOut">
              <a:rPr lang="en-US" smtClean="0"/>
              <a:t>07/04/16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69C440-374F-3440-9A1E-60B4274135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48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3"/>
          <p:cNvSpPr txBox="1">
            <a:spLocks/>
          </p:cNvSpPr>
          <p:nvPr/>
        </p:nvSpPr>
        <p:spPr>
          <a:xfrm>
            <a:off x="258186" y="187617"/>
            <a:ext cx="8619066" cy="7138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rgbClr val="007483"/>
                </a:solidFill>
                <a:latin typeface="Gill Sans MT" panose="020B0502020104020203" pitchFamily="34" charset="0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7483"/>
                </a:solidFill>
                <a:effectLst/>
                <a:uLnTx/>
                <a:uFillTx/>
                <a:latin typeface="Gill Sans MT" panose="020B0502020104020203" pitchFamily="34" charset="0"/>
                <a:ea typeface="+mj-ea"/>
                <a:cs typeface="+mj-cs"/>
              </a:rPr>
              <a:t>Traditional</a:t>
            </a:r>
            <a:r>
              <a:rPr kumimoji="0" lang="it-IT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483"/>
                </a:solidFill>
                <a:effectLst/>
                <a:uLnTx/>
                <a:uFillTx/>
                <a:latin typeface="Gill Sans MT" panose="020B0502020104020203" pitchFamily="34" charset="0"/>
                <a:ea typeface="+mj-ea"/>
                <a:cs typeface="+mj-cs"/>
              </a:rPr>
              <a:t> </a:t>
            </a:r>
            <a:r>
              <a:rPr kumimoji="0" lang="it-IT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7483"/>
                </a:solidFill>
                <a:effectLst/>
                <a:uLnTx/>
                <a:uFillTx/>
                <a:latin typeface="Gill Sans MT" panose="020B0502020104020203" pitchFamily="34" charset="0"/>
                <a:ea typeface="+mj-ea"/>
                <a:cs typeface="+mj-cs"/>
              </a:rPr>
              <a:t>evidence</a:t>
            </a:r>
            <a:r>
              <a:rPr kumimoji="0" lang="it-IT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483"/>
                </a:solidFill>
                <a:effectLst/>
                <a:uLnTx/>
                <a:uFillTx/>
                <a:latin typeface="Gill Sans MT" panose="020B0502020104020203" pitchFamily="34" charset="0"/>
                <a:ea typeface="+mj-ea"/>
                <a:cs typeface="+mj-cs"/>
              </a:rPr>
              <a:t>, </a:t>
            </a:r>
            <a:r>
              <a:rPr kumimoji="0" lang="it-IT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7483"/>
                </a:solidFill>
                <a:effectLst/>
                <a:uLnTx/>
                <a:uFillTx/>
                <a:latin typeface="Gill Sans MT" panose="020B0502020104020203" pitchFamily="34" charset="0"/>
                <a:ea typeface="+mj-ea"/>
                <a:cs typeface="+mj-cs"/>
              </a:rPr>
              <a:t>real</a:t>
            </a:r>
            <a:r>
              <a:rPr kumimoji="0" lang="it-IT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483"/>
                </a:solidFill>
                <a:effectLst/>
                <a:uLnTx/>
                <a:uFillTx/>
                <a:latin typeface="Gill Sans MT" panose="020B0502020104020203" pitchFamily="34" charset="0"/>
                <a:ea typeface="+mj-ea"/>
                <a:cs typeface="+mj-cs"/>
              </a:rPr>
              <a:t> world data, </a:t>
            </a:r>
            <a:r>
              <a:rPr kumimoji="0" lang="it-IT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7483"/>
                </a:solidFill>
                <a:effectLst/>
                <a:uLnTx/>
                <a:uFillTx/>
                <a:latin typeface="Gill Sans MT" panose="020B0502020104020203" pitchFamily="34" charset="0"/>
                <a:ea typeface="+mj-ea"/>
                <a:cs typeface="+mj-cs"/>
              </a:rPr>
              <a:t>real</a:t>
            </a:r>
            <a:r>
              <a:rPr kumimoji="0" lang="it-IT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483"/>
                </a:solidFill>
                <a:effectLst/>
                <a:uLnTx/>
                <a:uFillTx/>
                <a:latin typeface="Gill Sans MT" panose="020B0502020104020203" pitchFamily="34" charset="0"/>
                <a:ea typeface="+mj-ea"/>
                <a:cs typeface="+mj-cs"/>
              </a:rPr>
              <a:t> world </a:t>
            </a:r>
            <a:r>
              <a:rPr kumimoji="0" lang="it-IT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7483"/>
                </a:solidFill>
                <a:effectLst/>
                <a:uLnTx/>
                <a:uFillTx/>
                <a:latin typeface="Gill Sans MT" panose="020B0502020104020203" pitchFamily="34" charset="0"/>
                <a:ea typeface="+mj-ea"/>
                <a:cs typeface="+mj-cs"/>
              </a:rPr>
              <a:t>evidence</a:t>
            </a:r>
            <a:endParaRPr kumimoji="0" lang="it-IT" sz="2800" b="0" i="0" u="none" strike="noStrike" kern="1200" cap="none" spc="0" normalizeH="0" baseline="0" noProof="0" dirty="0">
              <a:ln>
                <a:noFill/>
              </a:ln>
              <a:solidFill>
                <a:srgbClr val="007483"/>
              </a:solidFill>
              <a:effectLst/>
              <a:uLnTx/>
              <a:uFillTx/>
              <a:latin typeface="Gill Sans MT" panose="020B0502020104020203" pitchFamily="34" charset="0"/>
              <a:ea typeface="+mj-ea"/>
              <a:cs typeface="+mj-cs"/>
            </a:endParaRPr>
          </a:p>
        </p:txBody>
      </p:sp>
      <p:sp>
        <p:nvSpPr>
          <p:cNvPr id="10" name="Text Placeholder 3"/>
          <p:cNvSpPr txBox="1">
            <a:spLocks/>
          </p:cNvSpPr>
          <p:nvPr/>
        </p:nvSpPr>
        <p:spPr>
          <a:xfrm>
            <a:off x="258186" y="6670988"/>
            <a:ext cx="3614738" cy="3714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 kern="1200">
                <a:solidFill>
                  <a:schemeClr val="bg1"/>
                </a:solidFill>
                <a:latin typeface="Gill Sans MT" panose="020B0502020104020203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Gill Sans MT" panose="020B0502020104020203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Gill Sans MT" panose="020B0502020104020203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Gill Sans MT" panose="020B0502020104020203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Gill Sans MT" panose="020B0502020104020203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1000" b="0" i="0" u="none" strike="noStrike" kern="1200" cap="none" spc="0" normalizeH="0" baseline="0" noProof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Giuseppe Aprile, Udine</a:t>
            </a:r>
            <a:endParaRPr kumimoji="0" lang="it-IT" sz="1000" b="0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1" name="Subtitle 1"/>
          <p:cNvSpPr txBox="1">
            <a:spLocks/>
          </p:cNvSpPr>
          <p:nvPr/>
        </p:nvSpPr>
        <p:spPr>
          <a:xfrm>
            <a:off x="982133" y="6328928"/>
            <a:ext cx="8159139" cy="50405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1600" b="1" kern="1200" cap="all" spc="25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None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None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None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spcAft>
                <a:spcPts val="0"/>
              </a:spcAft>
              <a:buClr>
                <a:srgbClr val="61625E"/>
              </a:buClr>
              <a:defRPr/>
            </a:pPr>
            <a:r>
              <a:rPr lang="en-US" dirty="0" smtClean="0">
                <a:solidFill>
                  <a:srgbClr val="48231E">
                    <a:lumMod val="75000"/>
                    <a:lumOff val="25000"/>
                  </a:srgbClr>
                </a:solidFill>
                <a:latin typeface="Candara"/>
              </a:rPr>
              <a:t>The network for excellence in health innovation. 2015</a:t>
            </a:r>
            <a:endParaRPr lang="en-US" dirty="0">
              <a:solidFill>
                <a:srgbClr val="48231E">
                  <a:lumMod val="75000"/>
                  <a:lumOff val="25000"/>
                </a:srgbClr>
              </a:solidFill>
              <a:latin typeface="Candara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6467" y="1073467"/>
            <a:ext cx="3191933" cy="171873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4401" y="2802930"/>
            <a:ext cx="4849568" cy="3350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2103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23</Words>
  <Application>Microsoft Macintosh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giuseppe aprile</dc:creator>
  <cp:lastModifiedBy>giuseppe aprile</cp:lastModifiedBy>
  <cp:revision>2</cp:revision>
  <dcterms:created xsi:type="dcterms:W3CDTF">2016-04-07T05:22:24Z</dcterms:created>
  <dcterms:modified xsi:type="dcterms:W3CDTF">2016-04-07T05:24:02Z</dcterms:modified>
</cp:coreProperties>
</file>