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1" d="100"/>
          <a:sy n="71" d="100"/>
        </p:scale>
        <p:origin x="-1816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6ED3F-C082-074F-8ECD-22C7C47DDB84}" type="datetimeFigureOut">
              <a:rPr lang="en-US" smtClean="0"/>
              <a:t>24/11/16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1835D-BABC-DC45-A491-7EBB666754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25954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6ED3F-C082-074F-8ECD-22C7C47DDB84}" type="datetimeFigureOut">
              <a:rPr lang="en-US" smtClean="0"/>
              <a:t>24/11/16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1835D-BABC-DC45-A491-7EBB666754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64047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6ED3F-C082-074F-8ECD-22C7C47DDB84}" type="datetimeFigureOut">
              <a:rPr lang="en-US" smtClean="0"/>
              <a:t>24/11/16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1835D-BABC-DC45-A491-7EBB666754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7254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6ED3F-C082-074F-8ECD-22C7C47DDB84}" type="datetimeFigureOut">
              <a:rPr lang="en-US" smtClean="0"/>
              <a:t>24/11/16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1835D-BABC-DC45-A491-7EBB666754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4237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6ED3F-C082-074F-8ECD-22C7C47DDB84}" type="datetimeFigureOut">
              <a:rPr lang="en-US" smtClean="0"/>
              <a:t>24/11/16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1835D-BABC-DC45-A491-7EBB666754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93053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6ED3F-C082-074F-8ECD-22C7C47DDB84}" type="datetimeFigureOut">
              <a:rPr lang="en-US" smtClean="0"/>
              <a:t>24/11/16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1835D-BABC-DC45-A491-7EBB666754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6983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6ED3F-C082-074F-8ECD-22C7C47DDB84}" type="datetimeFigureOut">
              <a:rPr lang="en-US" smtClean="0"/>
              <a:t>24/11/16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1835D-BABC-DC45-A491-7EBB666754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7052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6ED3F-C082-074F-8ECD-22C7C47DDB84}" type="datetimeFigureOut">
              <a:rPr lang="en-US" smtClean="0"/>
              <a:t>24/11/16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1835D-BABC-DC45-A491-7EBB666754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43023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6ED3F-C082-074F-8ECD-22C7C47DDB84}" type="datetimeFigureOut">
              <a:rPr lang="en-US" smtClean="0"/>
              <a:t>24/11/16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1835D-BABC-DC45-A491-7EBB666754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81593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6ED3F-C082-074F-8ECD-22C7C47DDB84}" type="datetimeFigureOut">
              <a:rPr lang="en-US" smtClean="0"/>
              <a:t>24/11/16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1835D-BABC-DC45-A491-7EBB666754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6506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6ED3F-C082-074F-8ECD-22C7C47DDB84}" type="datetimeFigureOut">
              <a:rPr lang="en-US" smtClean="0"/>
              <a:t>24/11/16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1835D-BABC-DC45-A491-7EBB666754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61168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36ED3F-C082-074F-8ECD-22C7C47DDB84}" type="datetimeFigureOut">
              <a:rPr lang="en-US" smtClean="0"/>
              <a:t>24/11/16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C1835D-BABC-DC45-A491-7EBB666754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141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0400"/>
            <a:ext cx="9144000" cy="5528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6600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Macintosh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giuseppe aprile</dc:creator>
  <cp:lastModifiedBy>giuseppe aprile</cp:lastModifiedBy>
  <cp:revision>1</cp:revision>
  <dcterms:created xsi:type="dcterms:W3CDTF">2016-11-24T10:32:13Z</dcterms:created>
  <dcterms:modified xsi:type="dcterms:W3CDTF">2016-11-24T10:32:33Z</dcterms:modified>
</cp:coreProperties>
</file>