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54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AB73F-264F-42C5-A2B8-670ABEFFF30B}" type="datetimeFigureOut">
              <a:rPr lang="it-IT" smtClean="0"/>
              <a:t>21/06/2021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491F-9AF1-46C1-9860-F033BC51FF4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48392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AB73F-264F-42C5-A2B8-670ABEFFF30B}" type="datetimeFigureOut">
              <a:rPr lang="it-IT" smtClean="0"/>
              <a:t>21/06/2021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491F-9AF1-46C1-9860-F033BC51FF4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5447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AB73F-264F-42C5-A2B8-670ABEFFF30B}" type="datetimeFigureOut">
              <a:rPr lang="it-IT" smtClean="0"/>
              <a:t>21/06/2021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491F-9AF1-46C1-9860-F033BC51FF4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4099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AB73F-264F-42C5-A2B8-670ABEFFF30B}" type="datetimeFigureOut">
              <a:rPr lang="it-IT" smtClean="0"/>
              <a:t>21/06/2021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491F-9AF1-46C1-9860-F033BC51FF4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0946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AB73F-264F-42C5-A2B8-670ABEFFF30B}" type="datetimeFigureOut">
              <a:rPr lang="it-IT" smtClean="0"/>
              <a:t>21/06/2021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491F-9AF1-46C1-9860-F033BC51FF4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0142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AB73F-264F-42C5-A2B8-670ABEFFF30B}" type="datetimeFigureOut">
              <a:rPr lang="it-IT" smtClean="0"/>
              <a:t>21/06/2021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491F-9AF1-46C1-9860-F033BC51FF4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52040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AB73F-264F-42C5-A2B8-670ABEFFF30B}" type="datetimeFigureOut">
              <a:rPr lang="it-IT" smtClean="0"/>
              <a:t>21/06/2021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491F-9AF1-46C1-9860-F033BC51FF4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0979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AB73F-264F-42C5-A2B8-670ABEFFF30B}" type="datetimeFigureOut">
              <a:rPr lang="it-IT" smtClean="0"/>
              <a:t>21/06/2021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491F-9AF1-46C1-9860-F033BC51FF4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75199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AB73F-264F-42C5-A2B8-670ABEFFF30B}" type="datetimeFigureOut">
              <a:rPr lang="it-IT" smtClean="0"/>
              <a:t>21/06/2021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491F-9AF1-46C1-9860-F033BC51FF4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3523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AB73F-264F-42C5-A2B8-670ABEFFF30B}" type="datetimeFigureOut">
              <a:rPr lang="it-IT" smtClean="0"/>
              <a:t>21/06/2021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491F-9AF1-46C1-9860-F033BC51FF4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6314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AB73F-264F-42C5-A2B8-670ABEFFF30B}" type="datetimeFigureOut">
              <a:rPr lang="it-IT" smtClean="0"/>
              <a:t>21/06/2021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491F-9AF1-46C1-9860-F033BC51FF4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5512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AB73F-264F-42C5-A2B8-670ABEFFF30B}" type="datetimeFigureOut">
              <a:rPr lang="it-IT" smtClean="0"/>
              <a:t>21/06/2021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4491F-9AF1-46C1-9860-F033BC51FF4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9746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565" y="506649"/>
            <a:ext cx="10278852" cy="578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7633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di Office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Giuseppe Aprile</dc:creator>
  <cp:lastModifiedBy>Giuseppe Aprile</cp:lastModifiedBy>
  <cp:revision>1</cp:revision>
  <dcterms:created xsi:type="dcterms:W3CDTF">2021-06-21T07:16:54Z</dcterms:created>
  <dcterms:modified xsi:type="dcterms:W3CDTF">2021-06-21T07:17:24Z</dcterms:modified>
</cp:coreProperties>
</file>